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1" r:id="rId36"/>
    <p:sldId id="302" r:id="rId37"/>
    <p:sldId id="304" r:id="rId38"/>
    <p:sldId id="305" r:id="rId39"/>
    <p:sldId id="306" r:id="rId40"/>
    <p:sldId id="309" r:id="rId41"/>
    <p:sldId id="310" r:id="rId42"/>
    <p:sldId id="311" r:id="rId4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9" autoAdjust="0"/>
    <p:restoredTop sz="90909" autoAdjust="0"/>
  </p:normalViewPr>
  <p:slideViewPr>
    <p:cSldViewPr snapToGrid="0">
      <p:cViewPr>
        <p:scale>
          <a:sx n="66" d="100"/>
          <a:sy n="66" d="100"/>
        </p:scale>
        <p:origin x="-811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F540E-6C6E-454D-94F4-3B952010E142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D20D3-5C43-49E4-81D8-126CA1AC7D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08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20D3-5C43-49E4-81D8-126CA1AC7D3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4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8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88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1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00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2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44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6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4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72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B6582-9DF6-41EB-AD09-55A3E84B207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EDD83-2660-47ED-AD0E-EF117F854F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8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0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1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41" y="1"/>
            <a:ext cx="912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</TotalTime>
  <Words>1</Words>
  <Application>Microsoft Office PowerPoint</Application>
  <PresentationFormat>宽屏</PresentationFormat>
  <Paragraphs>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1036758468@qq.com</dc:creator>
  <cp:lastModifiedBy>1036758468@qq.com</cp:lastModifiedBy>
  <cp:revision>1</cp:revision>
  <dcterms:created xsi:type="dcterms:W3CDTF">2020-06-11T04:34:36Z</dcterms:created>
  <dcterms:modified xsi:type="dcterms:W3CDTF">2020-06-12T03:11:08Z</dcterms:modified>
</cp:coreProperties>
</file>